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7" r:id="rId5"/>
  </p:sldIdLst>
  <p:sldSz cx="6858000" cy="9906000" type="A4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16">
          <p15:clr>
            <a:srgbClr val="A4A3A4"/>
          </p15:clr>
        </p15:guide>
        <p15:guide id="2" pos="3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4660"/>
  </p:normalViewPr>
  <p:slideViewPr>
    <p:cSldViewPr showGuides="1">
      <p:cViewPr varScale="1">
        <p:scale>
          <a:sx n="77" d="100"/>
          <a:sy n="77" d="100"/>
        </p:scale>
        <p:origin x="3438" y="96"/>
      </p:cViewPr>
      <p:guideLst>
        <p:guide orient="horz" pos="4416"/>
        <p:guide pos="3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Fong" userId="e53ee101-15b5-4ac2-bbed-d27b110e0e58" providerId="ADAL" clId="{DCE684B8-397D-4FBE-9129-D253FAE51396}"/>
    <pc:docChg chg="modSld">
      <pc:chgData name="Martin Fong" userId="e53ee101-15b5-4ac2-bbed-d27b110e0e58" providerId="ADAL" clId="{DCE684B8-397D-4FBE-9129-D253FAE51396}" dt="2023-08-14T09:35:51.270" v="15" actId="20577"/>
      <pc:docMkLst>
        <pc:docMk/>
      </pc:docMkLst>
      <pc:sldChg chg="modSp mod">
        <pc:chgData name="Martin Fong" userId="e53ee101-15b5-4ac2-bbed-d27b110e0e58" providerId="ADAL" clId="{DCE684B8-397D-4FBE-9129-D253FAE51396}" dt="2023-08-14T09:35:51.270" v="15" actId="20577"/>
        <pc:sldMkLst>
          <pc:docMk/>
          <pc:sldMk cId="0" sldId="267"/>
        </pc:sldMkLst>
        <pc:graphicFrameChg chg="modGraphic">
          <ac:chgData name="Martin Fong" userId="e53ee101-15b5-4ac2-bbed-d27b110e0e58" providerId="ADAL" clId="{DCE684B8-397D-4FBE-9129-D253FAE51396}" dt="2023-08-14T09:35:51.270" v="15" actId="20577"/>
          <ac:graphicFrameMkLst>
            <pc:docMk/>
            <pc:sldMk cId="0" sldId="267"/>
            <ac:graphicFrameMk id="3" creationId="{94B2E4B8-AFF4-6618-82CC-A88E8A1CCA4B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06158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76833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94221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48833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5580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65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99601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24922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70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76000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4709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>
            <a:extLst>
              <a:ext uri="{FF2B5EF4-FFF2-40B4-BE49-F238E27FC236}">
                <a16:creationId xmlns:a16="http://schemas.microsoft.com/office/drawing/2014/main" id="{06910DE3-0D94-489E-89BE-FB30A4C1A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0"/>
            <a:ext cx="7620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endParaRPr lang="zh-TW" altLang="en-US"/>
          </a:p>
        </p:txBody>
      </p:sp>
      <p:sp>
        <p:nvSpPr>
          <p:cNvPr id="1027" name="Text Box 18">
            <a:extLst>
              <a:ext uri="{FF2B5EF4-FFF2-40B4-BE49-F238E27FC236}">
                <a16:creationId xmlns:a16="http://schemas.microsoft.com/office/drawing/2014/main" id="{8A433FE8-BB11-4F0F-B784-9254D4DB2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274175"/>
            <a:ext cx="4419600" cy="2143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TW" sz="800">
                <a:solidFill>
                  <a:srgbClr val="4D4D4D"/>
                </a:solidFill>
                <a:latin typeface="Arial" panose="020B0604020202020204" pitchFamily="34" charset="0"/>
              </a:rPr>
              <a:t>Specifications may change due to product improvement. No prior notice will be given</a:t>
            </a:r>
          </a:p>
        </p:txBody>
      </p:sp>
      <p:pic>
        <p:nvPicPr>
          <p:cNvPr id="1028" name="Picture 27">
            <a:extLst>
              <a:ext uri="{FF2B5EF4-FFF2-40B4-BE49-F238E27FC236}">
                <a16:creationId xmlns:a16="http://schemas.microsoft.com/office/drawing/2014/main" id="{E4F1E045-207C-4E05-B973-8757A968BE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23450"/>
            <a:ext cx="6858000" cy="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8.jpe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2">
            <a:extLst>
              <a:ext uri="{FF2B5EF4-FFF2-40B4-BE49-F238E27FC236}">
                <a16:creationId xmlns:a16="http://schemas.microsoft.com/office/drawing/2014/main" id="{92BA7A4E-8CAE-4B62-9109-ABAA74B24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52" y="1381976"/>
            <a:ext cx="3472826" cy="39703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TW" altLang="en-US" sz="1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獨特多層送風設計．均勻製冷</a:t>
            </a:r>
            <a:br>
              <a:rPr lang="en-US" altLang="zh-TW" sz="1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1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Multi Air-flow design</a:t>
            </a:r>
            <a:br>
              <a:rPr lang="en-US" altLang="zh-TW" sz="1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多層送風設計令冷風吹送至每一角落，提高冷凍速度令食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`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物保持冷凍保鮮效果</a:t>
            </a:r>
            <a:b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Multi Air-flow design speedy deliver cool air in every corner , keep food frozen with fresh. </a:t>
            </a:r>
            <a:r>
              <a:rPr lang="zh-TW" altLang="en-US" sz="1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電子控溫及除霜</a:t>
            </a:r>
            <a:br>
              <a:rPr lang="en-US" altLang="zh-TW" sz="1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1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Electronic temperature control and Defrost</a:t>
            </a:r>
            <a:br>
              <a:rPr lang="en-US" altLang="zh-TW" sz="1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採用電子控溫及除霜技術，產品性能更穩定</a:t>
            </a:r>
            <a:b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Stabilize performance with accurate temperature control and defrost technology.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zh-TW" sz="1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</a:t>
            </a:r>
            <a:r>
              <a:rPr lang="zh-HK" altLang="en-US" sz="1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年全機 </a:t>
            </a:r>
            <a:r>
              <a:rPr lang="en-US" altLang="zh-HK" sz="1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+ </a:t>
            </a:r>
            <a:r>
              <a:rPr lang="en-US" altLang="zh-TW" sz="1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7</a:t>
            </a:r>
            <a:r>
              <a:rPr lang="zh-TW" altLang="en-US" sz="1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年壓縮機保用</a:t>
            </a:r>
            <a:br>
              <a:rPr lang="en-US" altLang="zh-TW" sz="1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1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 years warranty + 7 years compressor warranty</a:t>
            </a:r>
            <a:br>
              <a:rPr lang="en-US" altLang="zh-TW" sz="12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採用先進技術及優質用料，令性能卓越耐用可靠。長達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7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年壓縮機保用期，為顧客提供最周全的保障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With advance technology and building structure,  perform excellent and robust quality.  7 years compressor warranty provides maximum protect coverage.</a:t>
            </a:r>
          </a:p>
        </p:txBody>
      </p:sp>
      <p:graphicFrame>
        <p:nvGraphicFramePr>
          <p:cNvPr id="2051" name="Object 36">
            <a:extLst>
              <a:ext uri="{FF2B5EF4-FFF2-40B4-BE49-F238E27FC236}">
                <a16:creationId xmlns:a16="http://schemas.microsoft.com/office/drawing/2014/main" id="{60FE0E63-CD49-4AB4-96B2-9A2D3F419E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9417050"/>
          <a:ext cx="9810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點陣圖影像" r:id="rId2" imgW="2276793" imgH="952633" progId="Paint.Picture">
                  <p:embed/>
                </p:oleObj>
              </mc:Choice>
              <mc:Fallback>
                <p:oleObj name="點陣圖影像" r:id="rId2" imgW="2276793" imgH="952633" progId="Paint.Picture">
                  <p:embed/>
                  <p:pic>
                    <p:nvPicPr>
                      <p:cNvPr id="2051" name="Object 36">
                        <a:extLst>
                          <a:ext uri="{FF2B5EF4-FFF2-40B4-BE49-F238E27FC236}">
                            <a16:creationId xmlns:a16="http://schemas.microsoft.com/office/drawing/2014/main" id="{60FE0E63-CD49-4AB4-96B2-9A2D3F419E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417050"/>
                        <a:ext cx="9810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39">
            <a:extLst>
              <a:ext uri="{FF2B5EF4-FFF2-40B4-BE49-F238E27FC236}">
                <a16:creationId xmlns:a16="http://schemas.microsoft.com/office/drawing/2014/main" id="{931C647D-D37A-473C-8714-199B04521C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5175" y="9345613"/>
          <a:ext cx="101282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點陣圖影像" r:id="rId4" imgW="2305372" imgH="1000000" progId="Paint.Picture">
                  <p:embed/>
                </p:oleObj>
              </mc:Choice>
              <mc:Fallback>
                <p:oleObj name="點陣圖影像" r:id="rId4" imgW="2305372" imgH="1000000" progId="Paint.Picture">
                  <p:embed/>
                  <p:pic>
                    <p:nvPicPr>
                      <p:cNvPr id="2052" name="Object 39">
                        <a:extLst>
                          <a:ext uri="{FF2B5EF4-FFF2-40B4-BE49-F238E27FC236}">
                            <a16:creationId xmlns:a16="http://schemas.microsoft.com/office/drawing/2014/main" id="{931C647D-D37A-473C-8714-199B04521C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175" y="9345613"/>
                        <a:ext cx="1012825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16">
            <a:extLst>
              <a:ext uri="{FF2B5EF4-FFF2-40B4-BE49-F238E27FC236}">
                <a16:creationId xmlns:a16="http://schemas.microsoft.com/office/drawing/2014/main" id="{D45B96C1-853B-4F9B-A844-CB1180B4F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01150"/>
            <a:ext cx="6858000" cy="704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HK" altLang="en-US"/>
          </a:p>
        </p:txBody>
      </p:sp>
      <p:sp>
        <p:nvSpPr>
          <p:cNvPr id="2054" name="Text Box 17">
            <a:extLst>
              <a:ext uri="{FF2B5EF4-FFF2-40B4-BE49-F238E27FC236}">
                <a16:creationId xmlns:a16="http://schemas.microsoft.com/office/drawing/2014/main" id="{DC322CB6-7FCC-4BDA-A5DD-866A55715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742" y="9378950"/>
            <a:ext cx="46815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lang="zh-TW" altLang="en-US" sz="800" dirty="0">
                <a:solidFill>
                  <a:srgbClr val="4D4D4D"/>
                </a:solidFill>
                <a:latin typeface="Arial" panose="020B0604020202020204" pitchFamily="34" charset="0"/>
              </a:rPr>
              <a:t>規格可能因產品改良而作出修改，恕不另行通知。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 altLang="zh-TW" sz="800" dirty="0">
                <a:solidFill>
                  <a:srgbClr val="4D4D4D"/>
                </a:solidFill>
                <a:latin typeface="Arial" panose="020B0604020202020204" pitchFamily="34" charset="0"/>
              </a:rPr>
              <a:t>Specifications may change due to product improvement. No prior notice will be given.</a:t>
            </a:r>
          </a:p>
        </p:txBody>
      </p:sp>
      <p:graphicFrame>
        <p:nvGraphicFramePr>
          <p:cNvPr id="2056" name="Object 20">
            <a:extLst>
              <a:ext uri="{FF2B5EF4-FFF2-40B4-BE49-F238E27FC236}">
                <a16:creationId xmlns:a16="http://schemas.microsoft.com/office/drawing/2014/main" id="{859FC73A-82C1-4CB4-81C2-9A0603ECB5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213" y="9402763"/>
          <a:ext cx="119697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點陣圖影像" r:id="rId6" imgW="4266667" imgH="1457143" progId="Paint.Picture">
                  <p:embed/>
                </p:oleObj>
              </mc:Choice>
              <mc:Fallback>
                <p:oleObj name="點陣圖影像" r:id="rId6" imgW="4266667" imgH="1457143" progId="Paint.Picture">
                  <p:embed/>
                  <p:pic>
                    <p:nvPicPr>
                      <p:cNvPr id="2056" name="Object 20">
                        <a:extLst>
                          <a:ext uri="{FF2B5EF4-FFF2-40B4-BE49-F238E27FC236}">
                            <a16:creationId xmlns:a16="http://schemas.microsoft.com/office/drawing/2014/main" id="{859FC73A-82C1-4CB4-81C2-9A0603ECB5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9402763"/>
                        <a:ext cx="1196975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 Box 60">
            <a:extLst>
              <a:ext uri="{FF2B5EF4-FFF2-40B4-BE49-F238E27FC236}">
                <a16:creationId xmlns:a16="http://schemas.microsoft.com/office/drawing/2014/main" id="{F5176099-65AD-407A-A765-542152209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648" y="778277"/>
            <a:ext cx="38290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Inverter Compressor Refrigerator </a:t>
            </a:r>
            <a:r>
              <a:rPr lang="zh-TW" alt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變頻式壓縮機雪櫃</a:t>
            </a:r>
          </a:p>
        </p:txBody>
      </p:sp>
      <p:graphicFrame>
        <p:nvGraphicFramePr>
          <p:cNvPr id="2059" name="Object 15">
            <a:extLst>
              <a:ext uri="{FF2B5EF4-FFF2-40B4-BE49-F238E27FC236}">
                <a16:creationId xmlns:a16="http://schemas.microsoft.com/office/drawing/2014/main" id="{08F04724-63A3-46AC-97C8-1FE024CC36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68580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點陣圖影像" r:id="rId8" imgW="8171429" imgH="971686" progId="Paint.Picture">
                  <p:embed/>
                </p:oleObj>
              </mc:Choice>
              <mc:Fallback>
                <p:oleObj name="點陣圖影像" r:id="rId8" imgW="8171429" imgH="971686" progId="Paint.Picture">
                  <p:embed/>
                  <p:pic>
                    <p:nvPicPr>
                      <p:cNvPr id="2059" name="Object 15">
                        <a:extLst>
                          <a:ext uri="{FF2B5EF4-FFF2-40B4-BE49-F238E27FC236}">
                            <a16:creationId xmlns:a16="http://schemas.microsoft.com/office/drawing/2014/main" id="{08F04724-63A3-46AC-97C8-1FE024CC36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685800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文字方塊 18">
            <a:extLst>
              <a:ext uri="{FF2B5EF4-FFF2-40B4-BE49-F238E27FC236}">
                <a16:creationId xmlns:a16="http://schemas.microsoft.com/office/drawing/2014/main" id="{995D0C3A-CC0A-4265-8745-533E4E662277}"/>
              </a:ext>
            </a:extLst>
          </p:cNvPr>
          <p:cNvSpPr txBox="1"/>
          <p:nvPr/>
        </p:nvSpPr>
        <p:spPr>
          <a:xfrm>
            <a:off x="3641045" y="4477652"/>
            <a:ext cx="3429000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300"/>
              </a:spcBef>
              <a:defRPr/>
            </a:pPr>
            <a:r>
              <a:rPr lang="en-US" altLang="zh-TW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zh-HK" altLang="en-US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級</a:t>
            </a:r>
            <a:r>
              <a:rPr lang="zh-TW" altLang="en-US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能源效益 </a:t>
            </a:r>
            <a:endParaRPr lang="en-US" altLang="zh-TW" sz="1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defRPr/>
            </a:pPr>
            <a:r>
              <a:rPr lang="en-US" altLang="zh-TW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 1 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altLang="zh-TW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Efficiency Label</a:t>
            </a:r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A036FE19-4E44-4703-99C3-C19A9C2744B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1" t="13744" r="1991" b="12006"/>
          <a:stretch>
            <a:fillRect/>
          </a:stretch>
        </p:blipFill>
        <p:spPr bwMode="auto">
          <a:xfrm>
            <a:off x="5172387" y="4504425"/>
            <a:ext cx="451948" cy="503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圖片 1" descr="一張含有 文字 的圖片&#10;&#10;自動產生的描述">
            <a:extLst>
              <a:ext uri="{FF2B5EF4-FFF2-40B4-BE49-F238E27FC236}">
                <a16:creationId xmlns:a16="http://schemas.microsoft.com/office/drawing/2014/main" id="{9EBA8E1C-0EEC-667F-F444-D2D523E72E4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705" y="9357283"/>
            <a:ext cx="1752845" cy="54871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8AA3529-493F-6352-6D3B-1FBCFABF6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484" y="1777793"/>
            <a:ext cx="1558290" cy="263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9F2F5A9-0485-F98F-6C54-65B3C8734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874" y="1792856"/>
            <a:ext cx="883920" cy="257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94B2E4B8-AFF4-6618-82CC-A88E8A1CC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154610"/>
              </p:ext>
            </p:extLst>
          </p:nvPr>
        </p:nvGraphicFramePr>
        <p:xfrm>
          <a:off x="260648" y="5466774"/>
          <a:ext cx="6445126" cy="3826445"/>
        </p:xfrm>
        <a:graphic>
          <a:graphicData uri="http://schemas.openxmlformats.org/drawingml/2006/table">
            <a:tbl>
              <a:tblPr/>
              <a:tblGrid>
                <a:gridCol w="3489308">
                  <a:extLst>
                    <a:ext uri="{9D8B030D-6E8A-4147-A177-3AD203B41FA5}">
                      <a16:colId xmlns:a16="http://schemas.microsoft.com/office/drawing/2014/main" val="305710870"/>
                    </a:ext>
                  </a:extLst>
                </a:gridCol>
                <a:gridCol w="2955818">
                  <a:extLst>
                    <a:ext uri="{9D8B030D-6E8A-4147-A177-3AD203B41FA5}">
                      <a16:colId xmlns:a16="http://schemas.microsoft.com/office/drawing/2014/main" val="352842703"/>
                    </a:ext>
                  </a:extLst>
                </a:gridCol>
              </a:tblGrid>
              <a:tr h="22508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Specifications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PFTM43SV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161608"/>
                  </a:ext>
                </a:extLst>
              </a:tr>
              <a:tr h="22508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Total Net Capacity (L) 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淨容量 </a:t>
                      </a:r>
                      <a:r>
                        <a:rPr lang="en-US" altLang="zh-HK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公升</a:t>
                      </a:r>
                      <a:r>
                        <a:rPr lang="en-US" altLang="zh-HK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HK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854469"/>
                  </a:ext>
                </a:extLst>
              </a:tr>
              <a:tr h="22508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Net Freezer Capacity (L) 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淨冷凍室 </a:t>
                      </a:r>
                      <a:r>
                        <a:rPr lang="en-US" altLang="zh-HK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公升</a:t>
                      </a:r>
                      <a:r>
                        <a:rPr lang="en-US" altLang="zh-HK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HK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132865"/>
                  </a:ext>
                </a:extLst>
              </a:tr>
              <a:tr h="22508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Net Refrigerator Capacity (L) 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淨冷藏室 </a:t>
                      </a:r>
                      <a:r>
                        <a:rPr lang="en-US" altLang="zh-HK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公升</a:t>
                      </a:r>
                      <a:r>
                        <a:rPr lang="en-US" altLang="zh-HK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HK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692618"/>
                  </a:ext>
                </a:extLst>
              </a:tr>
              <a:tr h="22508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Freezing Star Rating 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冷凍級數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HK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623591"/>
                  </a:ext>
                </a:extLst>
              </a:tr>
              <a:tr h="22508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Environmental Friendly Refrigerant 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環保雪種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R600a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777191"/>
                  </a:ext>
                </a:extLst>
              </a:tr>
              <a:tr h="22508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Cooling System 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冷凍系統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Frost Free 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無霜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649227"/>
                  </a:ext>
                </a:extLst>
              </a:tr>
              <a:tr h="22508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Rated Power 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額定功率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140W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655492"/>
                  </a:ext>
                </a:extLst>
              </a:tr>
              <a:tr h="22508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Multi-purpose door bins 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多用途門架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</a:rPr>
                        <a:t>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029651"/>
                  </a:ext>
                </a:extLst>
              </a:tr>
              <a:tr h="22508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Ice Tray 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冰格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</a:rPr>
                        <a:t>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623822"/>
                  </a:ext>
                </a:extLst>
              </a:tr>
              <a:tr h="22508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Egg Tray 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蛋架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</a:rPr>
                        <a:t>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396702"/>
                  </a:ext>
                </a:extLst>
              </a:tr>
              <a:tr h="22508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Adjustable Shelves 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活動式層架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HK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58441"/>
                  </a:ext>
                </a:extLst>
              </a:tr>
              <a:tr h="22508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Vegetable Crisper 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蔬果保鮮室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</a:rPr>
                        <a:t>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661908"/>
                  </a:ext>
                </a:extLst>
              </a:tr>
              <a:tr h="2250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Recess Handles 隠蔽式把手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</a:rPr>
                        <a:t>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659945"/>
                  </a:ext>
                </a:extLst>
              </a:tr>
              <a:tr h="22508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Reversible Doors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可轉改開門方向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</a:rPr>
                        <a:t>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287837"/>
                  </a:ext>
                </a:extLst>
              </a:tr>
              <a:tr h="22508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Color 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顏色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Silver Grey </a:t>
                      </a:r>
                      <a:r>
                        <a:rPr lang="zh-HK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銀灰色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150795"/>
                  </a:ext>
                </a:extLst>
              </a:tr>
              <a:tr h="22508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Dimensions (HxWxD) mm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170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x60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x6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96109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3E0ABEC2107948A5E707BECE4D45D3" ma:contentTypeVersion="15" ma:contentTypeDescription="Create a new document." ma:contentTypeScope="" ma:versionID="c7a675a5bd000cdbf5b83d092ea5af99">
  <xsd:schema xmlns:xsd="http://www.w3.org/2001/XMLSchema" xmlns:xs="http://www.w3.org/2001/XMLSchema" xmlns:p="http://schemas.microsoft.com/office/2006/metadata/properties" xmlns:ns2="e45626b6-1dd9-415e-987e-7d41aac357af" xmlns:ns3="1f831469-2ae5-44a4-9420-69d5743cd29a" targetNamespace="http://schemas.microsoft.com/office/2006/metadata/properties" ma:root="true" ma:fieldsID="3c556c2be5438bf78d4526e56dc903d1" ns2:_="" ns3:_="">
    <xsd:import namespace="e45626b6-1dd9-415e-987e-7d41aac357af"/>
    <xsd:import namespace="1f831469-2ae5-44a4-9420-69d5743cd2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5626b6-1dd9-415e-987e-7d41aac357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add555ea-06cc-4a79-b358-359531bcbb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831469-2ae5-44a4-9420-69d5743cd29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0969746-be9f-4236-98e1-8e0c26cab04e}" ma:internalName="TaxCatchAll" ma:showField="CatchAllData" ma:web="1f831469-2ae5-44a4-9420-69d5743cd2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831469-2ae5-44a4-9420-69d5743cd29a" xsi:nil="true"/>
    <lcf76f155ced4ddcb4097134ff3c332f xmlns="e45626b6-1dd9-415e-987e-7d41aac357a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E9949E-A133-432E-93D1-45BE398561F9}"/>
</file>

<file path=customXml/itemProps2.xml><?xml version="1.0" encoding="utf-8"?>
<ds:datastoreItem xmlns:ds="http://schemas.openxmlformats.org/officeDocument/2006/customXml" ds:itemID="{E5306291-90E0-47A9-A72A-36C0520A881F}">
  <ds:schemaRefs>
    <ds:schemaRef ds:uri="http://www.w3.org/XML/1998/namespace"/>
    <ds:schemaRef ds:uri="http://purl.org/dc/elements/1.1/"/>
    <ds:schemaRef ds:uri="http://schemas.microsoft.com/office/2006/metadata/properties"/>
    <ds:schemaRef ds:uri="1f831469-2ae5-44a4-9420-69d5743cd29a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eb6cbb72-fbfd-4b72-9d0b-955184168f80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F8F042C-3ED9-4C47-A330-8EBDF889F7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5994</TotalTime>
  <Words>333</Words>
  <Application>Microsoft Office PowerPoint</Application>
  <PresentationFormat>A4 紙張 (210x297 公釐)</PresentationFormat>
  <Paragraphs>43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Times New Roman</vt:lpstr>
      <vt:lpstr>Wingdings</vt:lpstr>
      <vt:lpstr>預設簡報設計</vt:lpstr>
      <vt:lpstr>點陣圖影像</vt:lpstr>
      <vt:lpstr>PowerPoint 簡報</vt:lpstr>
    </vt:vector>
  </TitlesOfParts>
  <Company>GIL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MATTHEW</dc:creator>
  <cp:lastModifiedBy>Martin Fong</cp:lastModifiedBy>
  <cp:revision>118</cp:revision>
  <cp:lastPrinted>2016-02-05T07:21:15Z</cp:lastPrinted>
  <dcterms:created xsi:type="dcterms:W3CDTF">2004-03-22T06:26:25Z</dcterms:created>
  <dcterms:modified xsi:type="dcterms:W3CDTF">2023-08-14T09:35:51Z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0x010100173E0ABEC2107948A5E707BECE4D45D3</vt:lpwstr>
  </property>
  <property fmtid="{D5CDD505-2E9C-101B-9397-08002B2CF9AE}" pid="3" name="MediaServiceImageTags">
    <vt:lpwstr/>
  </property>
</Properties>
</file>