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3E5"/>
    <a:srgbClr val="A3CDEE"/>
    <a:srgbClr val="CF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84" y="-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Yu" userId="e33c40d0-8563-4e2d-922a-26c7915ff638" providerId="ADAL" clId="{DDFD77E9-1682-4A72-A274-FF2D7151B12A}"/>
    <pc:docChg chg="custSel modSld">
      <pc:chgData name="Patrick Yu" userId="e33c40d0-8563-4e2d-922a-26c7915ff638" providerId="ADAL" clId="{DDFD77E9-1682-4A72-A274-FF2D7151B12A}" dt="2023-03-29T10:08:58.005" v="3" actId="478"/>
      <pc:docMkLst>
        <pc:docMk/>
      </pc:docMkLst>
      <pc:sldChg chg="addSp delSp modSp mod">
        <pc:chgData name="Patrick Yu" userId="e33c40d0-8563-4e2d-922a-26c7915ff638" providerId="ADAL" clId="{DDFD77E9-1682-4A72-A274-FF2D7151B12A}" dt="2023-03-29T10:08:58.005" v="3" actId="478"/>
        <pc:sldMkLst>
          <pc:docMk/>
          <pc:sldMk cId="2503779566" sldId="259"/>
        </pc:sldMkLst>
        <pc:spChg chg="add del mod">
          <ac:chgData name="Patrick Yu" userId="e33c40d0-8563-4e2d-922a-26c7915ff638" providerId="ADAL" clId="{DDFD77E9-1682-4A72-A274-FF2D7151B12A}" dt="2023-03-29T10:08:58.005" v="3" actId="478"/>
          <ac:spMkLst>
            <pc:docMk/>
            <pc:sldMk cId="2503779566" sldId="259"/>
            <ac:spMk id="6" creationId="{C75E3F70-BB6A-A9AB-2501-770A6CD78B1B}"/>
          </ac:spMkLst>
        </pc:spChg>
      </pc:sldChg>
    </pc:docChg>
  </pc:docChgLst>
  <pc:docChgLst>
    <pc:chgData name="Ocean Chow" userId="aaf8721a-16e1-49ee-9886-3a0711a338bb" providerId="ADAL" clId="{6288ACCC-FD47-48FF-8BA6-A078D0F5D111}"/>
    <pc:docChg chg="undo custSel modSld">
      <pc:chgData name="Ocean Chow" userId="aaf8721a-16e1-49ee-9886-3a0711a338bb" providerId="ADAL" clId="{6288ACCC-FD47-48FF-8BA6-A078D0F5D111}" dt="2023-03-09T04:14:10.370" v="305" actId="108"/>
      <pc:docMkLst>
        <pc:docMk/>
      </pc:docMkLst>
      <pc:sldChg chg="addSp delSp modSp mod">
        <pc:chgData name="Ocean Chow" userId="aaf8721a-16e1-49ee-9886-3a0711a338bb" providerId="ADAL" clId="{6288ACCC-FD47-48FF-8BA6-A078D0F5D111}" dt="2023-03-09T04:14:10.370" v="305" actId="108"/>
        <pc:sldMkLst>
          <pc:docMk/>
          <pc:sldMk cId="2503779566" sldId="259"/>
        </pc:sldMkLst>
        <pc:spChg chg="mod">
          <ac:chgData name="Ocean Chow" userId="aaf8721a-16e1-49ee-9886-3a0711a338bb" providerId="ADAL" clId="{6288ACCC-FD47-48FF-8BA6-A078D0F5D111}" dt="2023-03-07T07:59:06.106" v="288" actId="20577"/>
          <ac:spMkLst>
            <pc:docMk/>
            <pc:sldMk cId="2503779566" sldId="259"/>
            <ac:spMk id="23" creationId="{4FA20D19-E0A5-DBA8-C86C-584127635413}"/>
          </ac:spMkLst>
        </pc:spChg>
        <pc:spChg chg="mod">
          <ac:chgData name="Ocean Chow" userId="aaf8721a-16e1-49ee-9886-3a0711a338bb" providerId="ADAL" clId="{6288ACCC-FD47-48FF-8BA6-A078D0F5D111}" dt="2023-03-09T04:14:10.370" v="305" actId="108"/>
          <ac:spMkLst>
            <pc:docMk/>
            <pc:sldMk cId="2503779566" sldId="259"/>
            <ac:spMk id="25" creationId="{E030A05C-4FB4-CC90-70A3-696A7B07F2A6}"/>
          </ac:spMkLst>
        </pc:spChg>
        <pc:spChg chg="mod">
          <ac:chgData name="Ocean Chow" userId="aaf8721a-16e1-49ee-9886-3a0711a338bb" providerId="ADAL" clId="{6288ACCC-FD47-48FF-8BA6-A078D0F5D111}" dt="2023-03-07T07:57:24.968" v="284"/>
          <ac:spMkLst>
            <pc:docMk/>
            <pc:sldMk cId="2503779566" sldId="259"/>
            <ac:spMk id="31" creationId="{80BE9AE5-A175-4D60-99B5-A2C6956554F7}"/>
          </ac:spMkLst>
        </pc:spChg>
        <pc:picChg chg="del">
          <ac:chgData name="Ocean Chow" userId="aaf8721a-16e1-49ee-9886-3a0711a338bb" providerId="ADAL" clId="{6288ACCC-FD47-48FF-8BA6-A078D0F5D111}" dt="2023-03-07T07:01:12.467" v="5" actId="478"/>
          <ac:picMkLst>
            <pc:docMk/>
            <pc:sldMk cId="2503779566" sldId="259"/>
            <ac:picMk id="2" creationId="{65FBACB9-07C4-7A67-71A8-96C364C91847}"/>
          </ac:picMkLst>
        </pc:picChg>
        <pc:picChg chg="add mod">
          <ac:chgData name="Ocean Chow" userId="aaf8721a-16e1-49ee-9886-3a0711a338bb" providerId="ADAL" clId="{6288ACCC-FD47-48FF-8BA6-A078D0F5D111}" dt="2023-03-07T07:01:15.766" v="6" actId="1076"/>
          <ac:picMkLst>
            <pc:docMk/>
            <pc:sldMk cId="2503779566" sldId="259"/>
            <ac:picMk id="1026" creationId="{8F463CD4-379E-3F03-F8EC-D445931E3E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56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04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8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8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13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49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55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TW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3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2CA5-E3E6-419F-9FB8-936A7B441F3A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456D-BDB9-4F09-86E3-F2FE87DF63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76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6">
            <a:extLst>
              <a:ext uri="{FF2B5EF4-FFF2-40B4-BE49-F238E27FC236}">
                <a16:creationId xmlns:a16="http://schemas.microsoft.com/office/drawing/2014/main" id="{80BE9AE5-A175-4D60-99B5-A2C6956554F7}"/>
              </a:ext>
            </a:extLst>
          </p:cNvPr>
          <p:cNvSpPr txBox="1"/>
          <p:nvPr/>
        </p:nvSpPr>
        <p:spPr>
          <a:xfrm>
            <a:off x="-18789" y="418750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altLang="zh-TW" b="1" dirty="0">
                <a:solidFill>
                  <a:srgbClr val="71B3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1.5L Digital Temperature Control Kettle</a:t>
            </a:r>
          </a:p>
          <a:p>
            <a:pPr algn="ctr"/>
            <a:r>
              <a:rPr lang="en-HK" altLang="zh-TW" b="1" dirty="0">
                <a:solidFill>
                  <a:srgbClr val="71B3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1.5</a:t>
            </a:r>
            <a:r>
              <a:rPr lang="zh-TW" altLang="en-US" b="1" dirty="0">
                <a:solidFill>
                  <a:srgbClr val="71B3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公升溫控電熱水壺</a:t>
            </a:r>
            <a:r>
              <a:rPr lang="en-US" altLang="zh-TW" b="1" dirty="0">
                <a:solidFill>
                  <a:srgbClr val="71B3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GDK15BK</a:t>
            </a:r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5213A4D3-5C71-47B7-9263-F222267313FF}"/>
              </a:ext>
            </a:extLst>
          </p:cNvPr>
          <p:cNvGrpSpPr/>
          <p:nvPr/>
        </p:nvGrpSpPr>
        <p:grpSpPr>
          <a:xfrm>
            <a:off x="-1124" y="0"/>
            <a:ext cx="6860852" cy="993978"/>
            <a:chOff x="-1124" y="0"/>
            <a:chExt cx="6860852" cy="993978"/>
          </a:xfrm>
        </p:grpSpPr>
        <p:pic>
          <p:nvPicPr>
            <p:cNvPr id="47" name="圖片 8">
              <a:extLst>
                <a:ext uri="{FF2B5EF4-FFF2-40B4-BE49-F238E27FC236}">
                  <a16:creationId xmlns:a16="http://schemas.microsoft.com/office/drawing/2014/main" id="{53C37818-B405-4D6D-BD0C-3BAC5C4E4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091" t="784" r="2082" b="21691"/>
            <a:stretch/>
          </p:blipFill>
          <p:spPr>
            <a:xfrm>
              <a:off x="4634773" y="0"/>
              <a:ext cx="2224955" cy="941279"/>
            </a:xfrm>
            <a:prstGeom prst="rect">
              <a:avLst/>
            </a:prstGeom>
          </p:spPr>
        </p:pic>
        <p:pic>
          <p:nvPicPr>
            <p:cNvPr id="5" name="圖片 8">
              <a:extLst>
                <a:ext uri="{FF2B5EF4-FFF2-40B4-BE49-F238E27FC236}">
                  <a16:creationId xmlns:a16="http://schemas.microsoft.com/office/drawing/2014/main" id="{5D60398F-3D5F-43E2-884E-E49E68B13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1" t="1364" r="2082" b="21691"/>
            <a:stretch/>
          </p:blipFill>
          <p:spPr>
            <a:xfrm>
              <a:off x="-1124" y="10302"/>
              <a:ext cx="5115329" cy="934241"/>
            </a:xfrm>
            <a:prstGeom prst="rect">
              <a:avLst/>
            </a:prstGeom>
          </p:spPr>
        </p:pic>
        <p:pic>
          <p:nvPicPr>
            <p:cNvPr id="9" name="圖片 9">
              <a:extLst>
                <a:ext uri="{FF2B5EF4-FFF2-40B4-BE49-F238E27FC236}">
                  <a16:creationId xmlns:a16="http://schemas.microsoft.com/office/drawing/2014/main" id="{C6225E42-7637-4141-99F2-8C3F1D18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738" y="228074"/>
              <a:ext cx="1848695" cy="555785"/>
            </a:xfrm>
            <a:prstGeom prst="rect">
              <a:avLst/>
            </a:prstGeom>
          </p:spPr>
        </p:pic>
        <p:pic>
          <p:nvPicPr>
            <p:cNvPr id="38" name="圖片 8">
              <a:extLst>
                <a:ext uri="{FF2B5EF4-FFF2-40B4-BE49-F238E27FC236}">
                  <a16:creationId xmlns:a16="http://schemas.microsoft.com/office/drawing/2014/main" id="{FCBC3370-0D2A-4DAA-9EBD-3F9306960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51" t="90618" r="2082" b="6242"/>
            <a:stretch/>
          </p:blipFill>
          <p:spPr>
            <a:xfrm>
              <a:off x="-1" y="948259"/>
              <a:ext cx="6858001" cy="45719"/>
            </a:xfrm>
            <a:prstGeom prst="rect">
              <a:avLst/>
            </a:prstGeom>
          </p:spPr>
        </p:pic>
      </p:grpSp>
      <p:cxnSp>
        <p:nvCxnSpPr>
          <p:cNvPr id="29" name="Straight Connector 192">
            <a:extLst>
              <a:ext uri="{FF2B5EF4-FFF2-40B4-BE49-F238E27FC236}">
                <a16:creationId xmlns:a16="http://schemas.microsoft.com/office/drawing/2014/main" id="{C7311D87-8748-43B9-A3B1-202163566C50}"/>
              </a:ext>
            </a:extLst>
          </p:cNvPr>
          <p:cNvCxnSpPr/>
          <p:nvPr/>
        </p:nvCxnSpPr>
        <p:spPr>
          <a:xfrm>
            <a:off x="1389054" y="4984504"/>
            <a:ext cx="1800000" cy="0"/>
          </a:xfrm>
          <a:prstGeom prst="line">
            <a:avLst/>
          </a:prstGeom>
          <a:ln w="57150">
            <a:solidFill>
              <a:srgbClr val="A3CDE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193">
            <a:extLst>
              <a:ext uri="{FF2B5EF4-FFF2-40B4-BE49-F238E27FC236}">
                <a16:creationId xmlns:a16="http://schemas.microsoft.com/office/drawing/2014/main" id="{08A28154-56ED-4BC1-A51B-041D5087AC73}"/>
              </a:ext>
            </a:extLst>
          </p:cNvPr>
          <p:cNvCxnSpPr/>
          <p:nvPr/>
        </p:nvCxnSpPr>
        <p:spPr>
          <a:xfrm>
            <a:off x="3247335" y="4985967"/>
            <a:ext cx="113303" cy="2118"/>
          </a:xfrm>
          <a:prstGeom prst="line">
            <a:avLst/>
          </a:prstGeom>
          <a:ln w="57150">
            <a:solidFill>
              <a:srgbClr val="D3C8E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194">
            <a:extLst>
              <a:ext uri="{FF2B5EF4-FFF2-40B4-BE49-F238E27FC236}">
                <a16:creationId xmlns:a16="http://schemas.microsoft.com/office/drawing/2014/main" id="{00314AED-FBBD-4BE8-841C-41D211F55985}"/>
              </a:ext>
            </a:extLst>
          </p:cNvPr>
          <p:cNvCxnSpPr/>
          <p:nvPr/>
        </p:nvCxnSpPr>
        <p:spPr>
          <a:xfrm>
            <a:off x="3393242" y="4986294"/>
            <a:ext cx="113303" cy="2118"/>
          </a:xfrm>
          <a:prstGeom prst="line">
            <a:avLst/>
          </a:prstGeom>
          <a:ln w="57150">
            <a:solidFill>
              <a:srgbClr val="FFE4A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195">
            <a:extLst>
              <a:ext uri="{FF2B5EF4-FFF2-40B4-BE49-F238E27FC236}">
                <a16:creationId xmlns:a16="http://schemas.microsoft.com/office/drawing/2014/main" id="{FC238427-AB72-4A6A-9E23-DF4FFA515FFD}"/>
              </a:ext>
            </a:extLst>
          </p:cNvPr>
          <p:cNvCxnSpPr/>
          <p:nvPr/>
        </p:nvCxnSpPr>
        <p:spPr>
          <a:xfrm>
            <a:off x="3534416" y="4986135"/>
            <a:ext cx="113303" cy="2118"/>
          </a:xfrm>
          <a:prstGeom prst="line">
            <a:avLst/>
          </a:prstGeom>
          <a:ln w="57150">
            <a:solidFill>
              <a:srgbClr val="FDC79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196">
            <a:extLst>
              <a:ext uri="{FF2B5EF4-FFF2-40B4-BE49-F238E27FC236}">
                <a16:creationId xmlns:a16="http://schemas.microsoft.com/office/drawing/2014/main" id="{82526C6E-8892-4ACE-8263-0C8EF61FAB2D}"/>
              </a:ext>
            </a:extLst>
          </p:cNvPr>
          <p:cNvCxnSpPr/>
          <p:nvPr/>
        </p:nvCxnSpPr>
        <p:spPr>
          <a:xfrm>
            <a:off x="3699872" y="4986592"/>
            <a:ext cx="1800000" cy="0"/>
          </a:xfrm>
          <a:prstGeom prst="line">
            <a:avLst/>
          </a:prstGeom>
          <a:ln w="57150">
            <a:solidFill>
              <a:srgbClr val="A3CDE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FA20D19-E0A5-DBA8-C86C-584127635413}"/>
              </a:ext>
            </a:extLst>
          </p:cNvPr>
          <p:cNvSpPr txBox="1"/>
          <p:nvPr/>
        </p:nvSpPr>
        <p:spPr>
          <a:xfrm>
            <a:off x="314452" y="5167384"/>
            <a:ext cx="33544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Power: 1850W</a:t>
            </a:r>
            <a:endParaRPr lang="en-HK" altLang="zh-H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Capacity: 1.5L</a:t>
            </a:r>
            <a:endParaRPr lang="en-HK" altLang="zh-H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HK" sz="1400" dirty="0"/>
              <a:t>Food grade 304 stainless steel</a:t>
            </a:r>
            <a:endParaRPr lang="zh-HK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Double wall</a:t>
            </a:r>
            <a:endParaRPr lang="en-HK" altLang="zh-H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HK" sz="1400" dirty="0"/>
              <a:t>Wide opening for easy cleaning</a:t>
            </a:r>
            <a:endParaRPr lang="zh-HK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Concealed stainless steel heating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Boil dry protection</a:t>
            </a:r>
            <a:endParaRPr lang="en-US" altLang="zh-H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360º  rotational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On/off button with indicator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Power base with anti-slip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400" dirty="0"/>
              <a:t>Base with cord storage</a:t>
            </a:r>
            <a:endParaRPr lang="en-HK" altLang="zh-H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HK" sz="1400" dirty="0"/>
              <a:t>Product dimension</a:t>
            </a:r>
            <a:r>
              <a:rPr lang="zh-HK" altLang="en-US" sz="1400" dirty="0"/>
              <a:t>: </a:t>
            </a:r>
            <a:endParaRPr lang="en-HK" altLang="zh-HK" sz="1400" dirty="0"/>
          </a:p>
          <a:p>
            <a:r>
              <a:rPr lang="en-HK" altLang="zh-HK" sz="1400" dirty="0"/>
              <a:t>       257 (H)</a:t>
            </a:r>
            <a:r>
              <a:rPr lang="zh-HK" altLang="en-US" sz="1400" dirty="0"/>
              <a:t> x </a:t>
            </a:r>
            <a:r>
              <a:rPr lang="en-US" altLang="zh-HK" sz="1400" dirty="0"/>
              <a:t>153</a:t>
            </a:r>
            <a:r>
              <a:rPr lang="en-HK" altLang="zh-HK" sz="1400" dirty="0"/>
              <a:t> (W)</a:t>
            </a:r>
            <a:r>
              <a:rPr lang="zh-HK" altLang="en-US" sz="1400" dirty="0"/>
              <a:t> x </a:t>
            </a:r>
            <a:r>
              <a:rPr lang="en-HK" altLang="zh-HK" sz="1400" dirty="0"/>
              <a:t>220 (D)</a:t>
            </a:r>
            <a:r>
              <a:rPr lang="zh-HK" altLang="en-US" sz="1400" dirty="0"/>
              <a:t> </a:t>
            </a:r>
            <a:r>
              <a:rPr lang="en-HK" altLang="zh-HK" sz="1400" dirty="0"/>
              <a:t>m</a:t>
            </a:r>
            <a:r>
              <a:rPr lang="zh-HK" altLang="en-US" sz="1400" dirty="0"/>
              <a:t>m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030A05C-4FB4-CC90-70A3-696A7B07F2A6}"/>
              </a:ext>
            </a:extLst>
          </p:cNvPr>
          <p:cNvSpPr txBox="1"/>
          <p:nvPr/>
        </p:nvSpPr>
        <p:spPr>
          <a:xfrm>
            <a:off x="3435892" y="5198154"/>
            <a:ext cx="34290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功率：1850</a:t>
            </a:r>
            <a:r>
              <a:rPr lang="zh-TW" altLang="en-US" sz="1600" dirty="0"/>
              <a:t>瓦</a:t>
            </a:r>
            <a:endParaRPr lang="en-HK" altLang="zh-H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容量：1.5</a:t>
            </a:r>
            <a:r>
              <a:rPr lang="zh-TW" altLang="en-US" sz="1500" dirty="0"/>
              <a:t>升</a:t>
            </a:r>
            <a:endParaRPr lang="zh-HK" alt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食品級</a:t>
            </a:r>
            <a:r>
              <a:rPr lang="en-US" altLang="zh-TW" sz="1600" dirty="0"/>
              <a:t>304</a:t>
            </a:r>
            <a:r>
              <a:rPr lang="zh-TW" altLang="en-US" sz="1600" dirty="0"/>
              <a:t>不鏽鋼</a:t>
            </a:r>
            <a:endParaRPr lang="en-US" altLang="zh-H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防燙雙</a:t>
            </a:r>
            <a:r>
              <a:rPr lang="zh-TW" altLang="en-US" sz="1500" dirty="0"/>
              <a:t>內壁設計</a:t>
            </a:r>
            <a:endParaRPr lang="zh-HK" alt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500" dirty="0"/>
              <a:t>寬廣開口</a:t>
            </a:r>
            <a:r>
              <a:rPr lang="en-US" altLang="zh-TW" sz="1500" dirty="0"/>
              <a:t>, </a:t>
            </a:r>
            <a:r>
              <a:rPr lang="zh-TW" altLang="en-US" sz="1500" dirty="0"/>
              <a:t>方便清潔</a:t>
            </a:r>
            <a:endParaRPr lang="en-US" altLang="zh-TW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隱藏式不銹鋼加熱元件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防乾燒保護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360º旋轉底座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指示燈的開/關開關按鈕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500" dirty="0"/>
              <a:t>備有</a:t>
            </a:r>
            <a:r>
              <a:rPr lang="zh-HK" altLang="en-US" sz="1500" dirty="0"/>
              <a:t>防滑腳的電源底座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500" dirty="0"/>
              <a:t>電源線設在</a:t>
            </a:r>
            <a:r>
              <a:rPr lang="zh-HK" altLang="en-US" sz="1500" dirty="0"/>
              <a:t>底座</a:t>
            </a:r>
            <a:endParaRPr lang="en-HK" altLang="zh-H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sz="1500" dirty="0"/>
              <a:t>尺寸：</a:t>
            </a:r>
            <a:endParaRPr lang="en-HK" altLang="zh-HK" sz="1500" dirty="0"/>
          </a:p>
          <a:p>
            <a:r>
              <a:rPr lang="en-HK" altLang="zh-HK" sz="1500" dirty="0"/>
              <a:t>       257 (</a:t>
            </a:r>
            <a:r>
              <a:rPr lang="zh-TW" altLang="en-US" sz="1500" dirty="0"/>
              <a:t>高</a:t>
            </a:r>
            <a:r>
              <a:rPr lang="en-US" altLang="zh-TW" sz="1500" dirty="0"/>
              <a:t>)</a:t>
            </a:r>
            <a:r>
              <a:rPr lang="zh-HK" altLang="en-US" sz="1500" dirty="0"/>
              <a:t> x 1</a:t>
            </a:r>
            <a:r>
              <a:rPr lang="en-HK" altLang="zh-HK" sz="1500" dirty="0"/>
              <a:t>53 (</a:t>
            </a:r>
            <a:r>
              <a:rPr lang="zh-TW" altLang="en-US" sz="1500" dirty="0"/>
              <a:t>闊</a:t>
            </a:r>
            <a:r>
              <a:rPr lang="en-US" altLang="zh-TW" sz="1500" dirty="0"/>
              <a:t>)</a:t>
            </a:r>
            <a:r>
              <a:rPr lang="zh-HK" altLang="en-US" sz="1500" dirty="0"/>
              <a:t> x 2</a:t>
            </a:r>
            <a:r>
              <a:rPr lang="en-HK" altLang="zh-HK" sz="1500" dirty="0"/>
              <a:t>20 (</a:t>
            </a:r>
            <a:r>
              <a:rPr lang="zh-TW" altLang="en-US" sz="1500" dirty="0"/>
              <a:t>深</a:t>
            </a:r>
            <a:r>
              <a:rPr lang="en-US" altLang="zh-TW" sz="1500" dirty="0"/>
              <a:t>)</a:t>
            </a:r>
            <a:r>
              <a:rPr lang="en-HK" altLang="zh-HK" sz="1500" dirty="0"/>
              <a:t> </a:t>
            </a:r>
            <a:r>
              <a:rPr lang="zh-TW" altLang="en-US" sz="1500" dirty="0"/>
              <a:t>毫米</a:t>
            </a:r>
            <a:endParaRPr lang="zh-HK" altLang="en-US" sz="1500" dirty="0"/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155B9CE9-8775-3AD6-336F-0EEB96939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40" y="9450807"/>
            <a:ext cx="1294797" cy="405328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D4D4F5-C4CA-FC66-9608-0333BA8CB9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" y="9425422"/>
            <a:ext cx="1237365" cy="470276"/>
          </a:xfrm>
          <a:prstGeom prst="rect">
            <a:avLst/>
          </a:prstGeom>
        </p:spPr>
      </p:pic>
      <p:pic>
        <p:nvPicPr>
          <p:cNvPr id="10" name="圖片 7">
            <a:extLst>
              <a:ext uri="{FF2B5EF4-FFF2-40B4-BE49-F238E27FC236}">
                <a16:creationId xmlns:a16="http://schemas.microsoft.com/office/drawing/2014/main" id="{5414E4C7-709D-A09B-AC8A-4D11B23D02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r="57289" b="47307"/>
          <a:stretch/>
        </p:blipFill>
        <p:spPr>
          <a:xfrm>
            <a:off x="5078212" y="8977884"/>
            <a:ext cx="671750" cy="843738"/>
          </a:xfrm>
          <a:prstGeom prst="rect">
            <a:avLst/>
          </a:prstGeom>
        </p:spPr>
      </p:pic>
      <p:pic>
        <p:nvPicPr>
          <p:cNvPr id="14" name="圖片 11">
            <a:extLst>
              <a:ext uri="{FF2B5EF4-FFF2-40B4-BE49-F238E27FC236}">
                <a16:creationId xmlns:a16="http://schemas.microsoft.com/office/drawing/2014/main" id="{BB7ACA26-E56A-D0A3-BECE-B3EE499F99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1" r="1270" b="47307"/>
          <a:stretch/>
        </p:blipFill>
        <p:spPr>
          <a:xfrm>
            <a:off x="5823635" y="8977884"/>
            <a:ext cx="897000" cy="843738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6229BCF2-2537-B9FC-7458-9CAD7286792C}"/>
              </a:ext>
            </a:extLst>
          </p:cNvPr>
          <p:cNvSpPr/>
          <p:nvPr/>
        </p:nvSpPr>
        <p:spPr>
          <a:xfrm>
            <a:off x="15260" y="9004094"/>
            <a:ext cx="4175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Specifications may change dur to product improvement. No prior notice will be given.</a:t>
            </a:r>
          </a:p>
          <a:p>
            <a:r>
              <a:rPr lang="zh-TW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上述規格可能因產品修改良作出修改，恕不另行通知。</a:t>
            </a:r>
            <a:endParaRPr lang="zh-HK" altLang="en-US" sz="80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63CD4-379E-3F03-F8EC-D445931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89" y="1000958"/>
            <a:ext cx="2602254" cy="315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7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831469-2ae5-44a4-9420-69d5743cd29a" xsi:nil="true"/>
    <lcf76f155ced4ddcb4097134ff3c332f xmlns="e45626b6-1dd9-415e-987e-7d41aac357a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E0ABEC2107948A5E707BECE4D45D3" ma:contentTypeVersion="14" ma:contentTypeDescription="Create a new document." ma:contentTypeScope="" ma:versionID="c4e93e32f5ba379b7e3926c7c67dee79">
  <xsd:schema xmlns:xsd="http://www.w3.org/2001/XMLSchema" xmlns:xs="http://www.w3.org/2001/XMLSchema" xmlns:p="http://schemas.microsoft.com/office/2006/metadata/properties" xmlns:ns2="e45626b6-1dd9-415e-987e-7d41aac357af" xmlns:ns3="1f831469-2ae5-44a4-9420-69d5743cd29a" targetNamespace="http://schemas.microsoft.com/office/2006/metadata/properties" ma:root="true" ma:fieldsID="582f3baca518bbf9bcba5934f19f8926" ns2:_="" ns3:_="">
    <xsd:import namespace="e45626b6-1dd9-415e-987e-7d41aac357af"/>
    <xsd:import namespace="1f831469-2ae5-44a4-9420-69d5743cd2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626b6-1dd9-415e-987e-7d41aac35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dd555ea-06cc-4a79-b358-359531bcb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1469-2ae5-44a4-9420-69d5743cd2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0969746-be9f-4236-98e1-8e0c26cab04e}" ma:internalName="TaxCatchAll" ma:showField="CatchAllData" ma:web="1f831469-2ae5-44a4-9420-69d5743cd2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DF136-0BAB-42E0-A594-F4C9CF95360A}">
  <ds:schemaRefs>
    <ds:schemaRef ds:uri="1f831469-2ae5-44a4-9420-69d5743cd29a"/>
    <ds:schemaRef ds:uri="eb6cbb72-fbfd-4b72-9d0b-955184168f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CCC6DF-3BA7-4452-A394-9DB158FD14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720A7-80A7-47E3-87E3-E235A92D1C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197</Words>
  <Application>Microsoft Office PowerPoint</Application>
  <PresentationFormat>A4 紙張 (210x297 公釐)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Microsoft JhengHei Light</vt:lpstr>
      <vt:lpstr>微軟正黑體</vt:lpstr>
      <vt:lpstr>Arial</vt:lpstr>
      <vt:lpstr>Calibri</vt:lpstr>
      <vt:lpstr>Calibri Light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Wycce Chow</dc:creator>
  <cp:lastModifiedBy>Patrick Yu</cp:lastModifiedBy>
  <cp:revision>1</cp:revision>
  <cp:lastPrinted>2020-09-11T04:29:29Z</cp:lastPrinted>
  <dcterms:created xsi:type="dcterms:W3CDTF">2020-09-10T03:29:26Z</dcterms:created>
  <dcterms:modified xsi:type="dcterms:W3CDTF">2023-03-29T10:08:59Z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0x010100173E0ABEC2107948A5E707BECE4D45D3</vt:lpwstr>
  </property>
  <property fmtid="{D5CDD505-2E9C-101B-9397-08002B2CF9AE}" pid="3" name="MediaServiceImageTags">
    <vt:lpwstr/>
  </property>
</Properties>
</file>